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12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14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10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74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17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15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15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01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57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01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01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0C6A-74EF-4768-843D-7A05EC66E306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82B3-61EB-4DD6-9EC8-69612FF6C1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89"/>
            <a:ext cx="12191999" cy="68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96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5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41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6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9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6"/>
            <a:ext cx="12192000" cy="6975566"/>
          </a:xfrm>
        </p:spPr>
      </p:pic>
    </p:spTree>
    <p:extLst>
      <p:ext uri="{BB962C8B-B14F-4D97-AF65-F5344CB8AC3E}">
        <p14:creationId xmlns:p14="http://schemas.microsoft.com/office/powerpoint/2010/main" val="233916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3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90924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6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1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7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1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325189" y="809897"/>
            <a:ext cx="74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OKULUN BOYANMASINDA EMEĞİ GEÇENLER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20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84994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3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330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1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9042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01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Geniş ekran</PresentationFormat>
  <Paragraphs>1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</dc:creator>
  <cp:lastModifiedBy>fatma</cp:lastModifiedBy>
  <cp:revision>6</cp:revision>
  <dcterms:created xsi:type="dcterms:W3CDTF">2019-10-08T07:38:22Z</dcterms:created>
  <dcterms:modified xsi:type="dcterms:W3CDTF">2019-10-08T08:24:59Z</dcterms:modified>
</cp:coreProperties>
</file>